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7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e Hing Pong" initials="MCHP" lastIdx="1" clrIdx="0">
    <p:extLst>
      <p:ext uri="{19B8F6BF-5375-455C-9EA6-DF929625EA0E}">
        <p15:presenceInfo xmlns:p15="http://schemas.microsoft.com/office/powerpoint/2012/main" userId="S-1-5-21-4009014045-1129165481-665226104-58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118"/>
    <a:srgbClr val="EE6000"/>
    <a:srgbClr val="4BACC6"/>
    <a:srgbClr val="61B5CC"/>
    <a:srgbClr val="FFFFFF"/>
    <a:srgbClr val="F5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6784" autoAdjust="0"/>
  </p:normalViewPr>
  <p:slideViewPr>
    <p:cSldViewPr snapToGrid="0" snapToObjects="1">
      <p:cViewPr varScale="1">
        <p:scale>
          <a:sx n="82" d="100"/>
          <a:sy n="82" d="100"/>
        </p:scale>
        <p:origin x="1266" y="78"/>
      </p:cViewPr>
      <p:guideLst>
        <p:guide orient="horz" pos="600"/>
        <p:guide pos="2880"/>
        <p:guide pos="5448"/>
      </p:guideLst>
    </p:cSldViewPr>
  </p:slideViewPr>
  <p:outlineViewPr>
    <p:cViewPr>
      <p:scale>
        <a:sx n="33" d="100"/>
        <a:sy n="33" d="100"/>
      </p:scale>
      <p:origin x="0" y="-135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DAE0E-39A9-6646-8BD9-E0FC1AF7CC16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1AB6-8DFA-254C-82F3-E3265B55E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oR_ppt_templat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1"/>
          <a:stretch/>
        </p:blipFill>
        <p:spPr>
          <a:xfrm>
            <a:off x="0" y="0"/>
            <a:ext cx="9185652" cy="687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5603" y="2130427"/>
            <a:ext cx="5091545" cy="1298307"/>
          </a:xfrm>
        </p:spPr>
        <p:txBody>
          <a:bodyPr/>
          <a:lstStyle>
            <a:lvl1pPr algn="l">
              <a:defRPr sz="4400">
                <a:solidFill>
                  <a:srgbClr val="EE6000"/>
                </a:solidFill>
              </a:defRPr>
            </a:lvl1pPr>
          </a:lstStyle>
          <a:p>
            <a:r>
              <a:rPr lang="en-US" sz="4200" b="1" dirty="0">
                <a:solidFill>
                  <a:srgbClr val="F47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  <a:endParaRPr lang="en-SG" sz="4200" b="1" dirty="0">
              <a:solidFill>
                <a:srgbClr val="F47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24077" y="3886200"/>
            <a:ext cx="5262499" cy="857250"/>
          </a:xfrm>
        </p:spPr>
        <p:txBody>
          <a:bodyPr>
            <a:normAutofit/>
          </a:bodyPr>
          <a:lstStyle>
            <a:lvl1pPr marL="0" indent="0" algn="l">
              <a:buNone/>
              <a:defRPr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Designation, Department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95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0226" y="1524002"/>
            <a:ext cx="7994650" cy="4219575"/>
          </a:xfrm>
        </p:spPr>
        <p:txBody>
          <a:bodyPr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474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1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46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2206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9789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30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57200" y="182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1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71476"/>
            <a:ext cx="8210550" cy="720725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585311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OoR_ppt_contentai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9763"/>
            <a:ext cx="9150287" cy="98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889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229" y="1056109"/>
            <a:ext cx="8111996" cy="77366"/>
          </a:xfrm>
          <a:prstGeom prst="rect">
            <a:avLst/>
          </a:prstGeom>
          <a:solidFill>
            <a:srgbClr val="F5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</p:spTree>
    <p:extLst>
      <p:ext uri="{BB962C8B-B14F-4D97-AF65-F5344CB8AC3E}">
        <p14:creationId xmlns:p14="http://schemas.microsoft.com/office/powerpoint/2010/main" val="247579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guide for installation instruction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b="1" dirty="0" smtClean="0"/>
              <a:t>For Mac </a:t>
            </a:r>
            <a:r>
              <a:rPr lang="en-GB" sz="3600" b="1" dirty="0"/>
              <a:t>OS X</a:t>
            </a:r>
            <a:endParaRPr lang="en-SG" sz="3600" b="1" dirty="0"/>
          </a:p>
        </p:txBody>
      </p:sp>
    </p:spTree>
    <p:extLst>
      <p:ext uri="{BB962C8B-B14F-4D97-AF65-F5344CB8AC3E}">
        <p14:creationId xmlns:p14="http://schemas.microsoft.com/office/powerpoint/2010/main" val="70998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5. Install CPU </a:t>
            </a:r>
            <a:r>
              <a:rPr lang="en-GB" dirty="0"/>
              <a:t>version </a:t>
            </a:r>
            <a:r>
              <a:rPr lang="en-GB" dirty="0" smtClean="0"/>
              <a:t>of </a:t>
            </a:r>
            <a:r>
              <a:rPr lang="en-GB" dirty="0" err="1"/>
              <a:t>TensorFlow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CPU </a:t>
            </a:r>
          </a:p>
          <a:p>
            <a:pPr marL="0" indent="0">
              <a:buNone/>
            </a:pPr>
            <a:r>
              <a:rPr lang="en-US" dirty="0">
                <a:solidFill>
                  <a:srgbClr val="F47118"/>
                </a:solidFill>
              </a:rPr>
              <a:t>pip install --ignore-installed --upgrade https://</a:t>
            </a:r>
            <a:r>
              <a:rPr lang="en-US" dirty="0" smtClean="0">
                <a:solidFill>
                  <a:srgbClr val="F47118"/>
                </a:solidFill>
              </a:rPr>
              <a:t>storage.googleapis.com/tensorflow/mac/cpu/tensorflow-1.12.0-py3-none-any.whl</a:t>
            </a:r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r>
              <a:rPr lang="en-GB" dirty="0" smtClean="0"/>
              <a:t>The above only applies to CPU version. </a:t>
            </a:r>
            <a:r>
              <a:rPr lang="en-US" dirty="0"/>
              <a:t>For the purposes of this demo though, the CPU version is </a:t>
            </a:r>
            <a:r>
              <a:rPr lang="en-US" dirty="0" smtClean="0"/>
              <a:t>sufficient.</a:t>
            </a:r>
            <a:endParaRPr lang="en-GB" dirty="0" smtClean="0"/>
          </a:p>
          <a:p>
            <a:endParaRPr lang="en-GB" b="1" dirty="0"/>
          </a:p>
          <a:p>
            <a:endParaRPr lang="en-GB" dirty="0" smtClean="0"/>
          </a:p>
          <a:p>
            <a:endParaRPr lang="en-SG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75088" y="3701377"/>
            <a:ext cx="8555724" cy="655874"/>
            <a:chOff x="131076" y="2213771"/>
            <a:chExt cx="8555724" cy="6558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76" y="2213771"/>
              <a:ext cx="8555724" cy="65587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3466531" y="2712383"/>
              <a:ext cx="5090615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1076" y="2864783"/>
              <a:ext cx="347193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 flipH="1">
            <a:off x="6542981" y="2020761"/>
            <a:ext cx="867753" cy="190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0734" y="1728303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797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1896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just completed the installation!</a:t>
            </a:r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Verify </a:t>
            </a:r>
            <a:r>
              <a:rPr lang="en-GB" dirty="0" err="1"/>
              <a:t>TensorFlow</a:t>
            </a:r>
            <a:r>
              <a:rPr lang="en-GB" dirty="0"/>
              <a:t> </a:t>
            </a:r>
            <a:r>
              <a:rPr lang="en-GB" dirty="0" smtClean="0"/>
              <a:t>Installation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9" y="3443904"/>
            <a:ext cx="7639442" cy="2343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7848" y="1209639"/>
            <a:ext cx="439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python</a:t>
            </a:r>
          </a:p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 this program into your Python shell: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61" y="1962772"/>
            <a:ext cx="4772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 </a:t>
            </a:r>
            <a:r>
              <a:rPr lang="en-SG" u="sng" dirty="0">
                <a:hlinkClick r:id="rId2"/>
              </a:rPr>
              <a:t>https://</a:t>
            </a:r>
            <a:r>
              <a:rPr lang="en-SG" u="sng" dirty="0" smtClean="0">
                <a:hlinkClick r:id="rId2"/>
              </a:rPr>
              <a:t>www.anaconda.com/distribution/</a:t>
            </a:r>
            <a:r>
              <a:rPr lang="en-SG" dirty="0"/>
              <a:t> </a:t>
            </a:r>
            <a:r>
              <a:rPr lang="en-GB" dirty="0" smtClean="0"/>
              <a:t>and </a:t>
            </a:r>
            <a:r>
              <a:rPr lang="en-GB" dirty="0"/>
              <a:t>click on </a:t>
            </a:r>
            <a:r>
              <a:rPr lang="en-GB" b="1" dirty="0" smtClean="0"/>
              <a:t>Download Python 3.7 version</a:t>
            </a:r>
            <a:endParaRPr lang="en-SG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27423" y="2575252"/>
            <a:ext cx="6878718" cy="3550913"/>
            <a:chOff x="327423" y="2575252"/>
            <a:chExt cx="6878718" cy="3550913"/>
          </a:xfrm>
        </p:grpSpPr>
        <p:grpSp>
          <p:nvGrpSpPr>
            <p:cNvPr id="6" name="Group 5"/>
            <p:cNvGrpSpPr/>
            <p:nvPr/>
          </p:nvGrpSpPr>
          <p:grpSpPr>
            <a:xfrm>
              <a:off x="327423" y="2575252"/>
              <a:ext cx="6878718" cy="3550913"/>
              <a:chOff x="1132641" y="2575252"/>
              <a:chExt cx="6878718" cy="355091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641" y="2575252"/>
                <a:ext cx="6878718" cy="3550913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2579426" y="3835021"/>
                <a:ext cx="1705971" cy="4503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3317827" y="2591682"/>
              <a:ext cx="1235123" cy="4503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 flipV="1">
            <a:off x="4552951" y="2916999"/>
            <a:ext cx="2860626" cy="1213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37985" y="3973964"/>
            <a:ext cx="148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for the </a:t>
            </a:r>
            <a:r>
              <a:rPr lang="en-US" dirty="0" err="1" smtClean="0"/>
              <a:t>macOS</a:t>
            </a:r>
            <a:r>
              <a:rPr lang="en-US" dirty="0" smtClean="0"/>
              <a:t> version</a:t>
            </a:r>
            <a:endParaRPr lang="en-SG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06598" y="4233795"/>
            <a:ext cx="4115268" cy="102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9398" y="5015339"/>
            <a:ext cx="148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here for Python 3.7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4818322" y="2672726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32180" y="3875543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1308" y="2638422"/>
            <a:ext cx="2410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Hardware Recommendation:</a:t>
            </a:r>
          </a:p>
          <a:p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CPU: i5 (64bit) or above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Memory: 4Gb or above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Internet enabled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err="1" smtClean="0"/>
              <a:t>MacOS</a:t>
            </a:r>
            <a:r>
              <a:rPr lang="en-US" sz="1200" dirty="0" smtClean="0"/>
              <a:t> </a:t>
            </a:r>
            <a:r>
              <a:rPr lang="en-US" sz="1200" dirty="0"/>
              <a:t>admin right</a:t>
            </a:r>
            <a:endParaRPr lang="en-US" sz="12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349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76" y="4279825"/>
            <a:ext cx="2897441" cy="2056397"/>
          </a:xfr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" y="4290690"/>
            <a:ext cx="2879409" cy="2045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8" y="4308723"/>
            <a:ext cx="2897729" cy="203624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7583" y="1668836"/>
            <a:ext cx="9088834" cy="4240218"/>
            <a:chOff x="43083" y="1619451"/>
            <a:chExt cx="9088834" cy="4240218"/>
          </a:xfrm>
        </p:grpSpPr>
        <p:grpSp>
          <p:nvGrpSpPr>
            <p:cNvPr id="20" name="Group 19"/>
            <p:cNvGrpSpPr/>
            <p:nvPr/>
          </p:nvGrpSpPr>
          <p:grpSpPr>
            <a:xfrm>
              <a:off x="43083" y="1619451"/>
              <a:ext cx="9058542" cy="4240218"/>
              <a:chOff x="43083" y="1619451"/>
              <a:chExt cx="9058542" cy="424021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3083" y="1619451"/>
                <a:ext cx="9058542" cy="4240218"/>
                <a:chOff x="43083" y="1619451"/>
                <a:chExt cx="9058542" cy="424021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3083" y="1619451"/>
                  <a:ext cx="9058542" cy="4240218"/>
                  <a:chOff x="-23723" y="1874129"/>
                  <a:chExt cx="9058542" cy="4240218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-23723" y="1874129"/>
                    <a:ext cx="9058542" cy="2001835"/>
                    <a:chOff x="-91963" y="1533417"/>
                    <a:chExt cx="9720795" cy="2198705"/>
                  </a:xfrm>
                </p:grpSpPr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91963" y="1537046"/>
                      <a:ext cx="3089917" cy="21950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5644" y="1533417"/>
                      <a:ext cx="3097049" cy="21987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50793" y="1535231"/>
                      <a:ext cx="3078039" cy="219507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Right Arrow 7"/>
                    <p:cNvSpPr/>
                    <p:nvPr/>
                  </p:nvSpPr>
                  <p:spPr>
                    <a:xfrm>
                      <a:off x="2615379" y="2837505"/>
                      <a:ext cx="590265" cy="440512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SG" sz="1350"/>
                    </a:p>
                  </p:txBody>
                </p:sp>
              </p:grpSp>
              <p:sp>
                <p:nvSpPr>
                  <p:cNvPr id="12" name="Right Arrow 11"/>
                  <p:cNvSpPr/>
                  <p:nvPr/>
                </p:nvSpPr>
                <p:spPr>
                  <a:xfrm>
                    <a:off x="5660255" y="5713278"/>
                    <a:ext cx="550052" cy="40106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SG" sz="1350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1733266" y="2161156"/>
                  <a:ext cx="886767" cy="358248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9" name="Oval 18"/>
              <p:cNvSpPr/>
              <p:nvPr/>
            </p:nvSpPr>
            <p:spPr>
              <a:xfrm>
                <a:off x="5218560" y="3296324"/>
                <a:ext cx="886767" cy="3582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8245150" y="3296324"/>
              <a:ext cx="886767" cy="3582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2036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2252163" y="2494012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3488" y="3019908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890" y="3072560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2538806" y="5533393"/>
            <a:ext cx="550052" cy="401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27" name="Oval 26"/>
          <p:cNvSpPr/>
          <p:nvPr/>
        </p:nvSpPr>
        <p:spPr>
          <a:xfrm>
            <a:off x="2107097" y="6026788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/>
          <p:cNvSpPr/>
          <p:nvPr/>
        </p:nvSpPr>
        <p:spPr>
          <a:xfrm>
            <a:off x="5268177" y="6020246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8192447" y="4949775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/>
          <p:cNvSpPr txBox="1"/>
          <p:nvPr/>
        </p:nvSpPr>
        <p:spPr>
          <a:xfrm>
            <a:off x="2729031" y="6034326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0677" y="5788872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46065" y="4681645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116" y="223031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3" y="1781680"/>
            <a:ext cx="3090116" cy="219314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9" y="1781680"/>
            <a:ext cx="3109017" cy="21931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4" y="4200025"/>
            <a:ext cx="3078145" cy="2181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19" y="4200025"/>
            <a:ext cx="3074159" cy="218388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668674" y="2726517"/>
            <a:ext cx="1011650" cy="629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15" name="Right Arrow 14"/>
          <p:cNvSpPr/>
          <p:nvPr/>
        </p:nvSpPr>
        <p:spPr>
          <a:xfrm>
            <a:off x="3668674" y="5103502"/>
            <a:ext cx="1011650" cy="629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/>
          </a:p>
        </p:txBody>
      </p:sp>
      <p:sp>
        <p:nvSpPr>
          <p:cNvPr id="3" name="Rectangle 2"/>
          <p:cNvSpPr/>
          <p:nvPr/>
        </p:nvSpPr>
        <p:spPr>
          <a:xfrm>
            <a:off x="3059392" y="334146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1085" y="317167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0713" y="5653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1085" y="568240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16009" y="3669055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2604533" y="6022947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7308544" y="6021424"/>
            <a:ext cx="886767" cy="3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43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116" y="223031"/>
            <a:ext cx="7886700" cy="994172"/>
          </a:xfrm>
        </p:spPr>
        <p:txBody>
          <a:bodyPr/>
          <a:lstStyle/>
          <a:p>
            <a:r>
              <a:rPr lang="en-US" dirty="0" smtClean="0"/>
              <a:t>1.	Download and install Anaconda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 see the </a:t>
            </a:r>
            <a:r>
              <a:rPr lang="en-US" b="1" dirty="0" smtClean="0"/>
              <a:t>Anaconda Navigator </a:t>
            </a:r>
            <a:r>
              <a:rPr lang="en-US" dirty="0" smtClean="0"/>
              <a:t>Icon in your </a:t>
            </a:r>
            <a:r>
              <a:rPr lang="en-US" b="1" dirty="0" smtClean="0"/>
              <a:t>Launchpad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Now you have installed Anaconda</a:t>
            </a:r>
            <a:endParaRPr lang="en-SG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60" y="2757713"/>
            <a:ext cx="3095870" cy="24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Open the </a:t>
            </a:r>
            <a:r>
              <a:rPr lang="en-US" dirty="0" err="1" smtClean="0"/>
              <a:t>macOS</a:t>
            </a:r>
            <a:r>
              <a:rPr lang="en-US" dirty="0" smtClean="0"/>
              <a:t> terminal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Cmd+Space</a:t>
            </a:r>
            <a:r>
              <a:rPr lang="en-US" dirty="0" smtClean="0"/>
              <a:t> bar to open Spotlight search</a:t>
            </a:r>
          </a:p>
          <a:p>
            <a:endParaRPr lang="en-US" dirty="0"/>
          </a:p>
          <a:p>
            <a:r>
              <a:rPr lang="en-US" dirty="0" smtClean="0"/>
              <a:t>Type ‘</a:t>
            </a:r>
            <a:r>
              <a:rPr lang="en-US" b="1" dirty="0" smtClean="0"/>
              <a:t>terminal</a:t>
            </a:r>
            <a:r>
              <a:rPr lang="en-US" dirty="0" smtClean="0"/>
              <a:t>’ and open it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07" y="3438889"/>
            <a:ext cx="4681642" cy="29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80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Create a </a:t>
            </a:r>
            <a:r>
              <a:rPr lang="en-US" dirty="0" err="1" smtClean="0"/>
              <a:t>Tensorflow</a:t>
            </a:r>
            <a:r>
              <a:rPr lang="en-US" dirty="0" smtClean="0"/>
              <a:t> environment in terminal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4526"/>
            <a:ext cx="8229600" cy="506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47118"/>
                </a:solidFill>
              </a:rPr>
              <a:t>c</a:t>
            </a:r>
            <a:r>
              <a:rPr lang="en-US" dirty="0" err="1" smtClean="0">
                <a:solidFill>
                  <a:srgbClr val="F47118"/>
                </a:solidFill>
              </a:rPr>
              <a:t>onda</a:t>
            </a:r>
            <a:r>
              <a:rPr lang="en-US" dirty="0" smtClean="0">
                <a:solidFill>
                  <a:srgbClr val="F47118"/>
                </a:solidFill>
              </a:rPr>
              <a:t> create –n </a:t>
            </a:r>
            <a:r>
              <a:rPr lang="en-US" dirty="0" err="1" smtClean="0">
                <a:solidFill>
                  <a:srgbClr val="F47118"/>
                </a:solidFill>
              </a:rPr>
              <a:t>tensorflow</a:t>
            </a:r>
            <a:r>
              <a:rPr lang="en-US" dirty="0" smtClean="0">
                <a:solidFill>
                  <a:srgbClr val="F47118"/>
                </a:solidFill>
              </a:rPr>
              <a:t> python=3.6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Please wait for the installation to complete</a:t>
            </a:r>
          </a:p>
          <a:p>
            <a:r>
              <a:rPr lang="en-US" dirty="0" smtClean="0"/>
              <a:t>Note that we have to </a:t>
            </a:r>
            <a:r>
              <a:rPr lang="en-US" b="1" dirty="0" smtClean="0"/>
              <a:t>key in ‘y’ </a:t>
            </a:r>
            <a:r>
              <a:rPr lang="en-US" dirty="0" smtClean="0"/>
              <a:t>in order to proceed with installation 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783076" y="1952466"/>
            <a:ext cx="5406290" cy="1649438"/>
            <a:chOff x="1044100" y="1754877"/>
            <a:chExt cx="7208387" cy="2199251"/>
          </a:xfrm>
        </p:grpSpPr>
        <p:pic>
          <p:nvPicPr>
            <p:cNvPr id="4" name="Pictur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44100" y="1754877"/>
              <a:ext cx="7208387" cy="219925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4854194" y="1947580"/>
              <a:ext cx="33982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01605" y="5592754"/>
            <a:ext cx="4295775" cy="534466"/>
            <a:chOff x="1202140" y="7026625"/>
            <a:chExt cx="5727700" cy="712621"/>
          </a:xfrm>
        </p:grpSpPr>
        <p:pic>
          <p:nvPicPr>
            <p:cNvPr id="5" name="Picture 4"/>
            <p:cNvPicPr/>
            <p:nvPr/>
          </p:nvPicPr>
          <p:blipFill rotWithShape="1">
            <a:blip r:embed="rId3"/>
            <a:srcRect t="87933"/>
            <a:stretch/>
          </p:blipFill>
          <p:spPr>
            <a:xfrm>
              <a:off x="1202140" y="7026625"/>
              <a:ext cx="5727700" cy="71262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202140" y="7684653"/>
              <a:ext cx="339829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H="1">
            <a:off x="2033516" y="4831307"/>
            <a:ext cx="3466532" cy="1119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189366" y="1569493"/>
            <a:ext cx="1221368" cy="846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90387" y="2189207"/>
            <a:ext cx="2461040" cy="382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57119" y="2572179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283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G" dirty="0" smtClean="0"/>
              <a:t>3. Activate </a:t>
            </a:r>
            <a:r>
              <a:rPr lang="en-SG" dirty="0"/>
              <a:t>your new environment: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47118"/>
                </a:solidFill>
              </a:rPr>
              <a:t>conda</a:t>
            </a:r>
            <a:r>
              <a:rPr lang="en-US" dirty="0" smtClean="0">
                <a:solidFill>
                  <a:srgbClr val="F47118"/>
                </a:solidFill>
              </a:rPr>
              <a:t> activate </a:t>
            </a:r>
            <a:r>
              <a:rPr lang="en-US" dirty="0" err="1" smtClean="0">
                <a:solidFill>
                  <a:srgbClr val="F47118"/>
                </a:solidFill>
              </a:rPr>
              <a:t>tensorflow</a:t>
            </a:r>
            <a:endParaRPr lang="en-US" dirty="0"/>
          </a:p>
          <a:p>
            <a:r>
              <a:rPr lang="en-US" dirty="0"/>
              <a:t>You will see your prompt prepend (</a:t>
            </a:r>
            <a:r>
              <a:rPr lang="en-US" dirty="0" err="1"/>
              <a:t>Tensorflow</a:t>
            </a:r>
            <a:r>
              <a:rPr lang="en-US" dirty="0"/>
              <a:t>) to indicate that you are in your </a:t>
            </a:r>
            <a:r>
              <a:rPr lang="en-US" dirty="0" err="1"/>
              <a:t>Tensorflow</a:t>
            </a:r>
            <a:r>
              <a:rPr lang="en-US" dirty="0"/>
              <a:t> environment</a:t>
            </a:r>
          </a:p>
          <a:p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1232564" y="3649071"/>
            <a:ext cx="5205768" cy="518942"/>
            <a:chOff x="1232564" y="3071273"/>
            <a:chExt cx="5205768" cy="518942"/>
          </a:xfrm>
        </p:grpSpPr>
        <p:pic>
          <p:nvPicPr>
            <p:cNvPr id="5" name="Picture 4"/>
            <p:cNvPicPr/>
            <p:nvPr/>
          </p:nvPicPr>
          <p:blipFill rotWithShape="1">
            <a:blip r:embed="rId2"/>
            <a:srcRect b="65440"/>
            <a:stretch/>
          </p:blipFill>
          <p:spPr>
            <a:xfrm>
              <a:off x="1232564" y="3071273"/>
              <a:ext cx="5205768" cy="518942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018483" y="3252432"/>
              <a:ext cx="1836407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1232564" y="3982630"/>
            <a:ext cx="95107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32564" y="4168013"/>
            <a:ext cx="255042" cy="458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4274" y="4831307"/>
            <a:ext cx="428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Prepend here! Now you are in </a:t>
            </a:r>
            <a:r>
              <a:rPr lang="en-US" b="1" dirty="0" err="1" smtClean="0"/>
              <a:t>Tensorflow</a:t>
            </a:r>
            <a:endParaRPr lang="en-SG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7686" y="1480358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4967998" y="1803524"/>
            <a:ext cx="1679688" cy="3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5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4. Install </a:t>
            </a:r>
            <a:r>
              <a:rPr lang="en-SG" dirty="0"/>
              <a:t>some prerequisite </a:t>
            </a:r>
            <a:r>
              <a:rPr lang="en-SG" dirty="0" smtClean="0"/>
              <a:t>packages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9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SG" dirty="0" err="1" smtClean="0">
                <a:solidFill>
                  <a:srgbClr val="F47118"/>
                </a:solidFill>
              </a:rPr>
              <a:t>conda</a:t>
            </a:r>
            <a:r>
              <a:rPr lang="en-SG" dirty="0" smtClean="0">
                <a:solidFill>
                  <a:srgbClr val="F47118"/>
                </a:solidFill>
              </a:rPr>
              <a:t> install </a:t>
            </a:r>
            <a:r>
              <a:rPr lang="en-SG" dirty="0" err="1" smtClean="0">
                <a:solidFill>
                  <a:srgbClr val="F47118"/>
                </a:solidFill>
              </a:rPr>
              <a:t>imageio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numpy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matplotlib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jupyter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spyder</a:t>
            </a:r>
            <a:r>
              <a:rPr lang="en-SG" dirty="0" smtClean="0">
                <a:solidFill>
                  <a:srgbClr val="F47118"/>
                </a:solidFill>
              </a:rPr>
              <a:t> </a:t>
            </a:r>
            <a:r>
              <a:rPr lang="en-SG" dirty="0" err="1" smtClean="0">
                <a:solidFill>
                  <a:srgbClr val="F47118"/>
                </a:solidFill>
              </a:rPr>
              <a:t>tqdm</a:t>
            </a:r>
            <a:r>
              <a:rPr lang="en-SG" dirty="0" smtClean="0">
                <a:solidFill>
                  <a:srgbClr val="F47118"/>
                </a:solidFill>
              </a:rPr>
              <a:t> urllib3 h5py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b="1" dirty="0"/>
              <a:t>key in ‘y’</a:t>
            </a:r>
            <a:endParaRPr lang="en-US" dirty="0" smtClean="0"/>
          </a:p>
          <a:p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922077" y="2432475"/>
            <a:ext cx="5467706" cy="1471829"/>
            <a:chOff x="1263271" y="3029373"/>
            <a:chExt cx="5467706" cy="1471829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b="58778"/>
            <a:stretch/>
          </p:blipFill>
          <p:spPr>
            <a:xfrm>
              <a:off x="1263271" y="3029373"/>
              <a:ext cx="5467706" cy="147182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4473054" y="3211489"/>
              <a:ext cx="225792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263272" y="3324083"/>
              <a:ext cx="2733853" cy="170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 flipV="1">
            <a:off x="668740" y="2614591"/>
            <a:ext cx="253337" cy="1207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3829682"/>
            <a:ext cx="534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</a:t>
            </a:r>
            <a:r>
              <a:rPr lang="en-US" b="1" dirty="0" err="1" smtClean="0"/>
              <a:t>Tensorflow</a:t>
            </a:r>
            <a:r>
              <a:rPr lang="en-US" b="1" dirty="0"/>
              <a:t> </a:t>
            </a:r>
            <a:r>
              <a:rPr lang="en-US" b="1" dirty="0" smtClean="0"/>
              <a:t>environment you just activated</a:t>
            </a:r>
            <a:endParaRPr lang="en-SG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3"/>
          <a:stretch/>
        </p:blipFill>
        <p:spPr>
          <a:xfrm>
            <a:off x="668740" y="5454950"/>
            <a:ext cx="6134461" cy="80585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8740" y="6206210"/>
            <a:ext cx="254872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7039" y="5076967"/>
            <a:ext cx="136477" cy="8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9398" y="2232218"/>
            <a:ext cx="14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this line into terminal</a:t>
            </a:r>
            <a:endParaRPr lang="en-SG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6213296" y="1920318"/>
            <a:ext cx="816102" cy="635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3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7249</TotalTime>
  <Words>276</Words>
  <Application>Microsoft Office PowerPoint</Application>
  <PresentationFormat>On-screen Show (4:3)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Visual guide for installation instruction</vt:lpstr>
      <vt:lpstr>1. Download and install Anaconda</vt:lpstr>
      <vt:lpstr>1. Download and install Anaconda</vt:lpstr>
      <vt:lpstr>1. Download and install Anaconda</vt:lpstr>
      <vt:lpstr>1. Download and install Anaconda</vt:lpstr>
      <vt:lpstr>1.1 Open the macOS terminal</vt:lpstr>
      <vt:lpstr>2. Create a Tensorflow environment in terminal</vt:lpstr>
      <vt:lpstr>3. Activate your new environment:</vt:lpstr>
      <vt:lpstr>4. Install some prerequisite packages</vt:lpstr>
      <vt:lpstr>5. Install CPU version of TensorFlow</vt:lpstr>
      <vt:lpstr>Verify TensorFlow Installation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Matthew Che Hing Pong</cp:lastModifiedBy>
  <cp:revision>399</cp:revision>
  <cp:lastPrinted>2015-07-15T03:39:56Z</cp:lastPrinted>
  <dcterms:created xsi:type="dcterms:W3CDTF">2015-07-08T05:38:21Z</dcterms:created>
  <dcterms:modified xsi:type="dcterms:W3CDTF">2019-07-05T07:01:02Z</dcterms:modified>
</cp:coreProperties>
</file>